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375" r:id="rId2"/>
    <p:sldId id="389" r:id="rId3"/>
    <p:sldId id="390" r:id="rId4"/>
    <p:sldId id="391" r:id="rId5"/>
    <p:sldId id="392" r:id="rId6"/>
    <p:sldId id="393" r:id="rId7"/>
    <p:sldId id="395" r:id="rId8"/>
    <p:sldId id="394" r:id="rId9"/>
    <p:sldId id="397" r:id="rId10"/>
    <p:sldId id="398" r:id="rId11"/>
    <p:sldId id="399" r:id="rId12"/>
    <p:sldId id="400" r:id="rId13"/>
    <p:sldId id="401" r:id="rId1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323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16C1F86-5FEA-FBDE-1985-53978B4901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(26)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99BCFB-6B19-7469-97A5-0E84535D5E1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209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6/5/2022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93BB68-5457-C381-5F71-A02F1B1CCA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78209E-BD44-CFC7-5EC2-D9952BF497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209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r">
              <a:defRPr sz="1200"/>
            </a:lvl1pPr>
          </a:lstStyle>
          <a:p>
            <a:fld id="{2B4B323F-9328-45AE-9EA9-656C09B1A61B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64869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l">
              <a:defRPr sz="1200"/>
            </a:lvl1pPr>
          </a:lstStyle>
          <a:p>
            <a:r>
              <a:rPr lang="en-US"/>
              <a:t>Class – A Study Of The Psalms (26)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209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r">
              <a:defRPr sz="1200"/>
            </a:lvl1pPr>
          </a:lstStyle>
          <a:p>
            <a:r>
              <a:rPr lang="en-US"/>
              <a:t>6/5/2022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90" tIns="46895" rIns="93790" bIns="4689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867" y="4620395"/>
            <a:ext cx="5853468" cy="3781062"/>
          </a:xfrm>
          <a:prstGeom prst="rect">
            <a:avLst/>
          </a:prstGeom>
        </p:spPr>
        <p:txBody>
          <a:bodyPr vert="horz" lIns="93790" tIns="46895" rIns="93790" bIns="4689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209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r">
              <a:defRPr sz="1200"/>
            </a:lvl1pPr>
          </a:lstStyle>
          <a:p>
            <a:fld id="{76C765BE-5253-467B-914C-B6137AB49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04114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9219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1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40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22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138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02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1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55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4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68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1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069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40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331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7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19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9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4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4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4278CE4F-E96F-488B-9029-6CCE2A5DB31A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590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0055B-2274-4A92-8D1F-48BC6037E1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665" y="97088"/>
            <a:ext cx="7889959" cy="2377574"/>
          </a:xfrm>
        </p:spPr>
        <p:txBody>
          <a:bodyPr anchor="ctr">
            <a:spAutoFit/>
          </a:bodyPr>
          <a:lstStyle/>
          <a:p>
            <a:pPr algn="r"/>
            <a:r>
              <a:rPr lang="en-US" sz="4950" b="1" cap="small" dirty="0"/>
              <a:t>The Character of the Person Who Dwells with the Lord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00D710-AA94-49B7-BCBC-8C811558A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62551" y="3723809"/>
            <a:ext cx="3285180" cy="715581"/>
          </a:xfrm>
        </p:spPr>
        <p:txBody>
          <a:bodyPr anchor="ctr">
            <a:spAutoFit/>
          </a:bodyPr>
          <a:lstStyle/>
          <a:p>
            <a:r>
              <a:rPr lang="en-US" sz="4050" b="1" dirty="0"/>
              <a:t>Psalms 15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EEB07A-9F7A-4953-9813-C23712CEA47A}"/>
              </a:ext>
            </a:extLst>
          </p:cNvPr>
          <p:cNvSpPr txBox="1"/>
          <p:nvPr/>
        </p:nvSpPr>
        <p:spPr>
          <a:xfrm>
            <a:off x="1918707" y="5028089"/>
            <a:ext cx="530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Lesson 2: Psalms of Guidance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2D9DE-4C8B-49FE-AFFF-6CD00CF51660}"/>
              </a:ext>
            </a:extLst>
          </p:cNvPr>
          <p:cNvSpPr txBox="1"/>
          <p:nvPr/>
        </p:nvSpPr>
        <p:spPr>
          <a:xfrm>
            <a:off x="3195661" y="6039894"/>
            <a:ext cx="27863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June 5, 2022</a:t>
            </a:r>
          </a:p>
        </p:txBody>
      </p:sp>
    </p:spTree>
    <p:extLst>
      <p:ext uri="{BB962C8B-B14F-4D97-AF65-F5344CB8AC3E}">
        <p14:creationId xmlns:p14="http://schemas.microsoft.com/office/powerpoint/2010/main" val="2517992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336736"/>
            <a:ext cx="6457950" cy="1249106"/>
          </a:xfrm>
        </p:spPr>
        <p:txBody>
          <a:bodyPr>
            <a:normAutofit fontScale="90000"/>
          </a:bodyPr>
          <a:lstStyle/>
          <a:p>
            <a:r>
              <a:rPr lang="en-US" sz="4500" b="1" dirty="0"/>
              <a:t>Stated Positively</a:t>
            </a:r>
            <a:br>
              <a:rPr lang="en-US" b="1" dirty="0"/>
            </a:br>
            <a:r>
              <a:rPr lang="en-US" sz="3300" b="1" dirty="0"/>
              <a:t>Psalms 15:2,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25" y="2847975"/>
            <a:ext cx="8316500" cy="3337821"/>
          </a:xfrm>
        </p:spPr>
        <p:txBody>
          <a:bodyPr>
            <a:normAutofit lnSpcReduction="10000"/>
          </a:bodyPr>
          <a:lstStyle/>
          <a:p>
            <a:pPr marL="514350" indent="-514350">
              <a:spcBef>
                <a:spcPts val="900"/>
              </a:spcBef>
              <a:buFont typeface="+mj-lt"/>
              <a:buAutoNum type="arabicPeriod"/>
            </a:pPr>
            <a:r>
              <a:rPr lang="en-US" sz="3300" dirty="0"/>
              <a:t> Walks uprightly. (2)</a:t>
            </a:r>
          </a:p>
          <a:p>
            <a:pPr marL="514350" indent="-514350">
              <a:spcBef>
                <a:spcPts val="900"/>
              </a:spcBef>
              <a:buFont typeface="+mj-lt"/>
              <a:buAutoNum type="arabicPeriod"/>
            </a:pPr>
            <a:r>
              <a:rPr lang="en-US" sz="3300" dirty="0"/>
              <a:t> Works righteousness. (2)</a:t>
            </a:r>
          </a:p>
          <a:p>
            <a:pPr marL="514350" indent="-514350">
              <a:spcBef>
                <a:spcPts val="900"/>
              </a:spcBef>
              <a:buFont typeface="+mj-lt"/>
              <a:buAutoNum type="arabicPeriod"/>
            </a:pPr>
            <a:r>
              <a:rPr lang="en-US" sz="3300" dirty="0"/>
              <a:t> Speaks truth in his heart. (2)</a:t>
            </a:r>
          </a:p>
          <a:p>
            <a:pPr marL="687388" indent="-687388">
              <a:spcBef>
                <a:spcPts val="900"/>
              </a:spcBef>
              <a:buFont typeface="+mj-lt"/>
              <a:buAutoNum type="arabicPeriod"/>
            </a:pPr>
            <a:r>
              <a:rPr lang="en-US" sz="3300" dirty="0"/>
              <a:t>Despises sin and honors reverence. (4)</a:t>
            </a:r>
          </a:p>
          <a:p>
            <a:pPr marL="514350" indent="-514350">
              <a:spcBef>
                <a:spcPts val="900"/>
              </a:spcBef>
              <a:buFont typeface="+mj-lt"/>
              <a:buAutoNum type="arabicPeriod"/>
            </a:pPr>
            <a:r>
              <a:rPr lang="en-US" sz="3300" dirty="0"/>
              <a:t> Keeps his word. (4)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0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058C809-6629-4FD4-B5DA-B5C1D340B62C}"/>
              </a:ext>
            </a:extLst>
          </p:cNvPr>
          <p:cNvSpPr txBox="1">
            <a:spLocks/>
          </p:cNvSpPr>
          <p:nvPr/>
        </p:nvSpPr>
        <p:spPr bwMode="auto">
          <a:xfrm>
            <a:off x="1019175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 lnSpcReduction="10000"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4800" b="1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Psalms 15</a:t>
            </a:r>
            <a:endParaRPr kumimoji="0" lang="en-US" sz="3300" b="1" u="none" strike="noStrike" kern="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13206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0" y="278632"/>
            <a:ext cx="6457950" cy="1249106"/>
          </a:xfrm>
        </p:spPr>
        <p:txBody>
          <a:bodyPr>
            <a:normAutofit/>
          </a:bodyPr>
          <a:lstStyle/>
          <a:p>
            <a:r>
              <a:rPr lang="en-US" sz="4050" b="1" dirty="0"/>
              <a:t>The Righteous person</a:t>
            </a:r>
            <a:br>
              <a:rPr lang="en-US" b="1" dirty="0"/>
            </a:br>
            <a:r>
              <a:rPr lang="en-US" sz="3300" b="1" dirty="0"/>
              <a:t>Psalms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299" y="1681504"/>
            <a:ext cx="7815450" cy="5144101"/>
          </a:xfrm>
        </p:spPr>
        <p:txBody>
          <a:bodyPr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dirty="0"/>
              <a:t>Psalms 15:2-5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i="1" dirty="0"/>
              <a:t>2 He that walketh uprightly, and worketh righteousness, and </a:t>
            </a:r>
            <a:r>
              <a:rPr lang="en-US" sz="2300" i="1" dirty="0" err="1"/>
              <a:t>speaketh</a:t>
            </a:r>
            <a:r>
              <a:rPr lang="en-US" sz="2300" i="1" dirty="0"/>
              <a:t> truth in his heart;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i="1" dirty="0"/>
              <a:t>3 He that </a:t>
            </a:r>
            <a:r>
              <a:rPr lang="en-US" sz="2300" i="1" dirty="0" err="1"/>
              <a:t>slandereth</a:t>
            </a:r>
            <a:r>
              <a:rPr lang="en-US" sz="2300" i="1" dirty="0"/>
              <a:t> not with his tongue, nor doeth evil to his friend, nor taketh up a reproach against his neighbor;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i="1" dirty="0"/>
              <a:t>4 In whose eyes a reprobate is despised, but who </a:t>
            </a:r>
            <a:r>
              <a:rPr lang="en-US" sz="2300" i="1" dirty="0" err="1"/>
              <a:t>honoreth</a:t>
            </a:r>
            <a:r>
              <a:rPr lang="en-US" sz="2300" i="1" dirty="0"/>
              <a:t> them that fear Jehovah; He that </a:t>
            </a:r>
            <a:r>
              <a:rPr lang="en-US" sz="2300" i="1" dirty="0" err="1"/>
              <a:t>sweareth</a:t>
            </a:r>
            <a:r>
              <a:rPr lang="en-US" sz="2300" i="1" dirty="0"/>
              <a:t> to his own hurt, and </a:t>
            </a:r>
            <a:r>
              <a:rPr lang="en-US" sz="2300" i="1" dirty="0" err="1"/>
              <a:t>changeth</a:t>
            </a:r>
            <a:r>
              <a:rPr lang="en-US" sz="2300" i="1" dirty="0"/>
              <a:t> not;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i="1" dirty="0"/>
              <a:t>5 He that </a:t>
            </a:r>
            <a:r>
              <a:rPr lang="en-US" sz="2300" i="1" dirty="0" err="1"/>
              <a:t>putteth</a:t>
            </a:r>
            <a:r>
              <a:rPr lang="en-US" sz="2300" i="1" dirty="0"/>
              <a:t> not out his money to interest, nor taketh reward against the innocent. He that doeth these things shall never be moved.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0959943E-4349-4B2C-9727-A3C166CF520B}"/>
              </a:ext>
            </a:extLst>
          </p:cNvPr>
          <p:cNvSpPr/>
          <p:nvPr/>
        </p:nvSpPr>
        <p:spPr>
          <a:xfrm>
            <a:off x="65107" y="3107211"/>
            <a:ext cx="1343025" cy="532257"/>
          </a:xfrm>
          <a:prstGeom prst="rightArrow">
            <a:avLst>
              <a:gd name="adj1" fmla="val 50000"/>
              <a:gd name="adj2" fmla="val 714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Negative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F9EFFEB-09C8-4273-9297-9B2A9BF4A939}"/>
              </a:ext>
            </a:extLst>
          </p:cNvPr>
          <p:cNvSpPr/>
          <p:nvPr/>
        </p:nvSpPr>
        <p:spPr>
          <a:xfrm>
            <a:off x="74533" y="5646034"/>
            <a:ext cx="1343025" cy="532257"/>
          </a:xfrm>
          <a:prstGeom prst="rightArrow">
            <a:avLst>
              <a:gd name="adj1" fmla="val 50000"/>
              <a:gd name="adj2" fmla="val 714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Negative</a:t>
            </a:r>
          </a:p>
        </p:txBody>
      </p:sp>
    </p:spTree>
    <p:extLst>
      <p:ext uri="{BB962C8B-B14F-4D97-AF65-F5344CB8AC3E}">
        <p14:creationId xmlns:p14="http://schemas.microsoft.com/office/powerpoint/2010/main" val="3370560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336736"/>
            <a:ext cx="6457950" cy="1249106"/>
          </a:xfrm>
        </p:spPr>
        <p:txBody>
          <a:bodyPr>
            <a:normAutofit fontScale="90000"/>
          </a:bodyPr>
          <a:lstStyle/>
          <a:p>
            <a:r>
              <a:rPr lang="en-US" sz="4500" b="1" dirty="0"/>
              <a:t>Stated Negatively</a:t>
            </a:r>
            <a:br>
              <a:rPr lang="en-US" b="1" dirty="0"/>
            </a:br>
            <a:r>
              <a:rPr lang="en-US" sz="3300" b="1" dirty="0"/>
              <a:t>Psalms 15:3,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773" y="2669458"/>
            <a:ext cx="8625206" cy="3970318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tabLst>
                <a:tab pos="300038" algn="l"/>
              </a:tabLst>
            </a:pPr>
            <a:r>
              <a:rPr lang="en-US" sz="2800" b="1" dirty="0"/>
              <a:t>Does not backbite </a:t>
            </a:r>
            <a:r>
              <a:rPr lang="en-US" sz="2800" dirty="0"/>
              <a:t>(3); Romans 1:30;</a:t>
            </a:r>
            <a:br>
              <a:rPr lang="en-US" sz="2800" dirty="0"/>
            </a:br>
            <a:r>
              <a:rPr lang="en-US" sz="2800" dirty="0"/>
              <a:t>2 Corinthians 12:19-21; 1 Peter 2:1</a:t>
            </a:r>
          </a:p>
          <a:p>
            <a:pPr>
              <a:spcBef>
                <a:spcPts val="0"/>
              </a:spcBef>
              <a:tabLst>
                <a:tab pos="300038" algn="l"/>
              </a:tabLst>
            </a:pPr>
            <a:r>
              <a:rPr lang="en-US" sz="2800" dirty="0"/>
              <a:t>This word is applied to those who walk around as spies (Genesis 42:11;</a:t>
            </a:r>
            <a:br>
              <a:rPr lang="en-US" sz="2800" dirty="0"/>
            </a:br>
            <a:r>
              <a:rPr lang="en-US" sz="2800" dirty="0"/>
              <a:t>2 Samuel 10:3).</a:t>
            </a:r>
          </a:p>
          <a:p>
            <a:pPr>
              <a:spcBef>
                <a:spcPts val="0"/>
              </a:spcBef>
              <a:tabLst>
                <a:tab pos="347663" algn="l"/>
              </a:tabLst>
            </a:pPr>
            <a:r>
              <a:rPr lang="en-US" sz="2800" b="1" dirty="0"/>
              <a:t>Does not do evil to neighbor </a:t>
            </a:r>
            <a:r>
              <a:rPr lang="en-US" sz="2800" dirty="0"/>
              <a:t>(3)</a:t>
            </a:r>
            <a:br>
              <a:rPr lang="en-US" sz="2800" dirty="0"/>
            </a:br>
            <a:r>
              <a:rPr lang="en-US" sz="2800" dirty="0"/>
              <a:t>Proverbs 24:29; Matthew 7:12</a:t>
            </a:r>
          </a:p>
          <a:p>
            <a:pPr lvl="1">
              <a:spcBef>
                <a:spcPts val="0"/>
              </a:spcBef>
              <a:tabLst>
                <a:tab pos="347663" algn="l"/>
              </a:tabLst>
            </a:pPr>
            <a:r>
              <a:rPr lang="en-US" sz="2400" dirty="0"/>
              <a:t>In this respect also, they are doing what their Master has </a:t>
            </a:r>
            <a:r>
              <a:rPr lang="en-US" sz="2800" dirty="0"/>
              <a:t>done (1 Peter 2:19-23).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0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C9CBB93-E50E-42CC-A061-40E36FC94BFD}"/>
              </a:ext>
            </a:extLst>
          </p:cNvPr>
          <p:cNvSpPr txBox="1">
            <a:spLocks/>
          </p:cNvSpPr>
          <p:nvPr/>
        </p:nvSpPr>
        <p:spPr bwMode="auto">
          <a:xfrm>
            <a:off x="1019175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 lnSpcReduction="10000"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4800" b="1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Psalms 15</a:t>
            </a:r>
            <a:endParaRPr kumimoji="0" lang="en-US" sz="3300" b="1" u="none" strike="noStrike" kern="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842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2175" y="1309926"/>
            <a:ext cx="6457950" cy="1418573"/>
          </a:xfrm>
        </p:spPr>
        <p:txBody>
          <a:bodyPr>
            <a:normAutofit/>
          </a:bodyPr>
          <a:lstStyle/>
          <a:p>
            <a:r>
              <a:rPr lang="en-US" sz="4500" b="1" dirty="0"/>
              <a:t>Stated Negatively</a:t>
            </a:r>
            <a:br>
              <a:rPr lang="en-US" b="1" dirty="0"/>
            </a:br>
            <a:r>
              <a:rPr lang="en-US" sz="3300" b="1" dirty="0"/>
              <a:t>Psalms 15:3,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5" y="2681364"/>
            <a:ext cx="8520830" cy="4157548"/>
          </a:xfrm>
        </p:spPr>
        <p:txBody>
          <a:bodyPr>
            <a:spAutoFit/>
          </a:bodyPr>
          <a:lstStyle/>
          <a:p>
            <a:pPr>
              <a:spcBef>
                <a:spcPts val="450"/>
              </a:spcBef>
              <a:tabLst>
                <a:tab pos="347663" algn="l"/>
              </a:tabLst>
            </a:pPr>
            <a:r>
              <a:rPr lang="en-US" sz="3600" dirty="0"/>
              <a:t> </a:t>
            </a:r>
            <a:r>
              <a:rPr lang="en-US" sz="3150" b="1" dirty="0"/>
              <a:t>Does not spread damaging reports of a friend </a:t>
            </a:r>
            <a:r>
              <a:rPr lang="en-US" sz="3150" dirty="0"/>
              <a:t>(3)</a:t>
            </a:r>
          </a:p>
          <a:p>
            <a:pPr lvl="1">
              <a:spcBef>
                <a:spcPts val="450"/>
              </a:spcBef>
            </a:pPr>
            <a:r>
              <a:rPr lang="en-US" sz="3000" dirty="0"/>
              <a:t> Gives benefit of doubt. </a:t>
            </a:r>
            <a:br>
              <a:rPr lang="en-US" sz="3000" dirty="0"/>
            </a:br>
            <a:r>
              <a:rPr lang="en-US" sz="3000" dirty="0"/>
              <a:t>1 Corinthians 13:5</a:t>
            </a:r>
          </a:p>
          <a:p>
            <a:pPr lvl="1">
              <a:spcBef>
                <a:spcPts val="450"/>
              </a:spcBef>
            </a:pPr>
            <a:r>
              <a:rPr lang="en-US" sz="3000" dirty="0"/>
              <a:t> Does not destroy others. James 5:8-9</a:t>
            </a:r>
          </a:p>
          <a:p>
            <a:pPr lvl="1">
              <a:spcBef>
                <a:spcPts val="450"/>
              </a:spcBef>
            </a:pPr>
            <a:r>
              <a:rPr lang="en-US" sz="3000" dirty="0"/>
              <a:t> Not a whisperer. Romans 1:29 </a:t>
            </a:r>
          </a:p>
          <a:p>
            <a:pPr lvl="1">
              <a:spcBef>
                <a:spcPts val="450"/>
              </a:spcBef>
            </a:pPr>
            <a:r>
              <a:rPr lang="en-US" sz="3000" dirty="0"/>
              <a:t> Not a talebearer. Proverbs 20:19; 26:20-21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0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5FFA63B-382F-46C9-AC89-2C2DFA1F2DCA}"/>
              </a:ext>
            </a:extLst>
          </p:cNvPr>
          <p:cNvSpPr txBox="1">
            <a:spLocks/>
          </p:cNvSpPr>
          <p:nvPr/>
        </p:nvSpPr>
        <p:spPr bwMode="auto">
          <a:xfrm>
            <a:off x="1019175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 lnSpcReduction="10000"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4800" b="1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Psalms 15</a:t>
            </a:r>
            <a:endParaRPr kumimoji="0" lang="en-US" sz="3300" b="1" u="none" strike="noStrike" kern="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0807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0" y="278632"/>
            <a:ext cx="6457950" cy="1249106"/>
          </a:xfrm>
        </p:spPr>
        <p:txBody>
          <a:bodyPr>
            <a:spAutoFit/>
          </a:bodyPr>
          <a:lstStyle/>
          <a:p>
            <a:r>
              <a:rPr lang="en-US" sz="4050" b="1" dirty="0"/>
              <a:t>The Righteous person</a:t>
            </a:r>
            <a:br>
              <a:rPr lang="en-US" b="1" dirty="0"/>
            </a:br>
            <a:r>
              <a:rPr lang="en-US" sz="3300" b="1" dirty="0"/>
              <a:t>Psalms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51" y="1926597"/>
            <a:ext cx="9001498" cy="4893647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/>
              <a:t>Psalms 15:1, </a:t>
            </a:r>
            <a:r>
              <a:rPr lang="en-US" sz="3600" i="1" dirty="0"/>
              <a:t>“Jehovah, who shall sojourn in thy tabernacle? Who shall dwell in thy holy hill?”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 Character of integrity and holiness.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 Question asked. 15:1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 Only certain people will dwell in that place with Him (Psalms 61:4; Revelation 21:3; 7:15; John 14:2-3, 23).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Question answered. 15:2-5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294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0" y="278632"/>
            <a:ext cx="6457950" cy="1249106"/>
          </a:xfrm>
        </p:spPr>
        <p:txBody>
          <a:bodyPr>
            <a:normAutofit/>
          </a:bodyPr>
          <a:lstStyle/>
          <a:p>
            <a:r>
              <a:rPr lang="en-US" sz="4050" b="1" dirty="0"/>
              <a:t>The Righteous person</a:t>
            </a:r>
            <a:br>
              <a:rPr lang="en-US" b="1" dirty="0"/>
            </a:br>
            <a:r>
              <a:rPr lang="en-US" sz="3300" b="1" dirty="0"/>
              <a:t>Psalms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8534" y="2171700"/>
            <a:ext cx="7668077" cy="4196020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1350"/>
              </a:spcBef>
              <a:buNone/>
            </a:pPr>
            <a:r>
              <a:rPr lang="en-US" sz="2000" dirty="0"/>
              <a:t>Psalms 15:2-5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000" i="1" dirty="0"/>
              <a:t>2 He that walketh uprightly, and worketh righteousness, and speaketh truth in his heart;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000" i="1" dirty="0"/>
              <a:t>3 He that slandereth not with his tongue, nor doeth evil to his friend, nor taketh up a reproach against his neighbor;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000" i="1" dirty="0"/>
              <a:t>4 In whose eyes a reprobate is despised, but who honoreth them that fear Jehovah; He that sweareth to his own hurt, and changeth not;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000" i="1" dirty="0"/>
              <a:t>5 He that putteth not out his money to interest, nor taketh reward against the innocent. He that doeth these things shall never be moved.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164381E6-AB30-4099-9986-900C1C937AA5}"/>
              </a:ext>
            </a:extLst>
          </p:cNvPr>
          <p:cNvSpPr/>
          <p:nvPr/>
        </p:nvSpPr>
        <p:spPr>
          <a:xfrm>
            <a:off x="46057" y="2667000"/>
            <a:ext cx="1235583" cy="532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Positive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6A844AE-F566-408A-B6CF-585E434627CA}"/>
              </a:ext>
            </a:extLst>
          </p:cNvPr>
          <p:cNvSpPr/>
          <p:nvPr/>
        </p:nvSpPr>
        <p:spPr>
          <a:xfrm>
            <a:off x="46057" y="4405883"/>
            <a:ext cx="1235583" cy="532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Positive</a:t>
            </a:r>
          </a:p>
        </p:txBody>
      </p:sp>
    </p:spTree>
    <p:extLst>
      <p:ext uri="{BB962C8B-B14F-4D97-AF65-F5344CB8AC3E}">
        <p14:creationId xmlns:p14="http://schemas.microsoft.com/office/powerpoint/2010/main" val="795348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25" y="1536070"/>
            <a:ext cx="6457950" cy="1292662"/>
          </a:xfrm>
        </p:spPr>
        <p:txBody>
          <a:bodyPr>
            <a:spAutoFit/>
          </a:bodyPr>
          <a:lstStyle/>
          <a:p>
            <a:r>
              <a:rPr lang="en-US" sz="4500" b="1" dirty="0"/>
              <a:t>Stated Positively</a:t>
            </a:r>
            <a:br>
              <a:rPr lang="en-US" b="1" dirty="0"/>
            </a:br>
            <a:r>
              <a:rPr lang="en-US" sz="3300" b="1" dirty="0"/>
              <a:t>Psalms 15:2, 4</a:t>
            </a:r>
            <a:r>
              <a:rPr lang="en-US" sz="1600" dirty="0"/>
              <a:t> </a:t>
            </a:r>
            <a:endParaRPr lang="en-US" sz="33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51" y="2866442"/>
            <a:ext cx="9001498" cy="3970318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/>
              <a:t> </a:t>
            </a:r>
            <a:r>
              <a:rPr lang="en-US" sz="2800" b="1" dirty="0"/>
              <a:t>Walks uprightly </a:t>
            </a:r>
            <a:r>
              <a:rPr lang="en-US" sz="2800" dirty="0"/>
              <a:t>(2)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Anyone who claims to abide in the Lord </a:t>
            </a:r>
            <a:r>
              <a:rPr lang="en-US" sz="2800" i="1" dirty="0"/>
              <a:t>“ought … to walk even as he walked”</a:t>
            </a:r>
            <a:br>
              <a:rPr lang="en-US" sz="2800" i="1" dirty="0"/>
            </a:br>
            <a:r>
              <a:rPr lang="en-US" sz="2800" dirty="0"/>
              <a:t>(1 John 2:6),</a:t>
            </a:r>
            <a:r>
              <a:rPr lang="en-US" sz="2800" i="1" dirty="0"/>
              <a:t> </a:t>
            </a:r>
            <a:r>
              <a:rPr lang="en-US" sz="2800" dirty="0"/>
              <a:t>without blemish</a:t>
            </a:r>
            <a:br>
              <a:rPr lang="en-US" sz="2800" dirty="0"/>
            </a:br>
            <a:r>
              <a:rPr lang="en-US" sz="2800" dirty="0"/>
              <a:t>(1 Peter 2:21-23; 1:19).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Walks in God’s truth. Psalms 26:3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Guided by God’s wisdom. </a:t>
            </a:r>
            <a:br>
              <a:rPr lang="en-US" sz="2800" dirty="0"/>
            </a:br>
            <a:r>
              <a:rPr lang="en-US" sz="2800" dirty="0"/>
              <a:t>Psalms 1:1-2; Proverbs 2:1-15; 4:5-9; Colossians 2:3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03182E3-F721-4FBC-A713-C74806A8A290}"/>
              </a:ext>
            </a:extLst>
          </p:cNvPr>
          <p:cNvSpPr txBox="1">
            <a:spLocks/>
          </p:cNvSpPr>
          <p:nvPr/>
        </p:nvSpPr>
        <p:spPr bwMode="auto">
          <a:xfrm>
            <a:off x="1428750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Psalms 15</a:t>
            </a:r>
          </a:p>
        </p:txBody>
      </p:sp>
    </p:spTree>
    <p:extLst>
      <p:ext uri="{BB962C8B-B14F-4D97-AF65-F5344CB8AC3E}">
        <p14:creationId xmlns:p14="http://schemas.microsoft.com/office/powerpoint/2010/main" val="28210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51" y="2820610"/>
            <a:ext cx="9001498" cy="3985706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300" dirty="0"/>
              <a:t> </a:t>
            </a:r>
            <a:r>
              <a:rPr lang="en-US" sz="2300" b="1" dirty="0"/>
              <a:t>Works righteousness </a:t>
            </a:r>
            <a:r>
              <a:rPr lang="en-US" sz="2300" dirty="0"/>
              <a:t>(2); </a:t>
            </a:r>
            <a:br>
              <a:rPr lang="en-US" sz="2300" dirty="0"/>
            </a:br>
            <a:r>
              <a:rPr lang="en-US" sz="2300" dirty="0"/>
              <a:t>1 Timothy 6:11; 2 Timothy 2:22; 3:16-17</a:t>
            </a:r>
          </a:p>
          <a:p>
            <a:pPr lvl="1">
              <a:spcBef>
                <a:spcPts val="0"/>
              </a:spcBef>
            </a:pPr>
            <a:r>
              <a:rPr lang="en-US" sz="2300" dirty="0"/>
              <a:t> Sincere intent. Hebrews 13:18</a:t>
            </a:r>
          </a:p>
          <a:p>
            <a:pPr lvl="1">
              <a:spcBef>
                <a:spcPts val="0"/>
              </a:spcBef>
            </a:pPr>
            <a:r>
              <a:rPr lang="en-US" sz="2300" dirty="0"/>
              <a:t> Not hypocritical. Isaiah 33:14-16</a:t>
            </a:r>
          </a:p>
          <a:p>
            <a:pPr lvl="1">
              <a:spcBef>
                <a:spcPts val="0"/>
              </a:spcBef>
            </a:pPr>
            <a:r>
              <a:rPr lang="en-US" sz="2300" dirty="0"/>
              <a:t>cf. the character of Cornelius. Acts 10:1-3, 22, 34ff</a:t>
            </a:r>
          </a:p>
          <a:p>
            <a:pPr lvl="1">
              <a:spcBef>
                <a:spcPts val="0"/>
              </a:spcBef>
            </a:pPr>
            <a:r>
              <a:rPr lang="en-US" sz="2300" dirty="0"/>
              <a:t>1 John 2:29, </a:t>
            </a:r>
            <a:r>
              <a:rPr lang="en-US" sz="2300" i="1" dirty="0"/>
              <a:t>“If ye know that he is righteous, ye know that every one also that doeth righteousness is begotten of him.”</a:t>
            </a:r>
          </a:p>
          <a:p>
            <a:pPr lvl="1">
              <a:spcBef>
                <a:spcPts val="0"/>
              </a:spcBef>
            </a:pPr>
            <a:r>
              <a:rPr lang="en-US" sz="2300" dirty="0"/>
              <a:t>1 John 3:10, </a:t>
            </a:r>
            <a:r>
              <a:rPr lang="en-US" sz="2300" i="1" dirty="0"/>
              <a:t>“In this the children of God are manifest, and the children of the devil: whosoever doeth not righteousness is not of God …”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030BEF1-A176-4DDE-91B2-3F63D9144BDD}"/>
              </a:ext>
            </a:extLst>
          </p:cNvPr>
          <p:cNvSpPr txBox="1">
            <a:spLocks/>
          </p:cNvSpPr>
          <p:nvPr/>
        </p:nvSpPr>
        <p:spPr bwMode="auto">
          <a:xfrm>
            <a:off x="1428750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Psalms 15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17DC961-CC61-41A8-9941-F88EDB8C6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25" y="1536070"/>
            <a:ext cx="6457950" cy="1292662"/>
          </a:xfrm>
        </p:spPr>
        <p:txBody>
          <a:bodyPr>
            <a:spAutoFit/>
          </a:bodyPr>
          <a:lstStyle/>
          <a:p>
            <a:r>
              <a:rPr lang="en-US" sz="4500" b="1" dirty="0"/>
              <a:t>Stated Positively</a:t>
            </a:r>
            <a:br>
              <a:rPr lang="en-US" b="1" dirty="0"/>
            </a:br>
            <a:r>
              <a:rPr lang="en-US" sz="3300" b="1" dirty="0"/>
              <a:t>Psalms 15:2, 4</a:t>
            </a:r>
            <a:r>
              <a:rPr lang="en-US" sz="1600" dirty="0"/>
              <a:t> </a:t>
            </a:r>
            <a:endParaRPr lang="en-US" sz="3300" b="1" dirty="0"/>
          </a:p>
        </p:txBody>
      </p:sp>
    </p:spTree>
    <p:extLst>
      <p:ext uri="{BB962C8B-B14F-4D97-AF65-F5344CB8AC3E}">
        <p14:creationId xmlns:p14="http://schemas.microsoft.com/office/powerpoint/2010/main" val="109178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402" y="2754621"/>
            <a:ext cx="8811577" cy="3970318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/>
              <a:t> </a:t>
            </a:r>
            <a:r>
              <a:rPr lang="en-US" sz="2800" b="1" dirty="0"/>
              <a:t>Speaks truth in his heart </a:t>
            </a:r>
            <a:r>
              <a:rPr lang="en-US" sz="2800" dirty="0"/>
              <a:t>(2)</a:t>
            </a:r>
          </a:p>
          <a:p>
            <a:pPr marL="631825" lvl="1" indent="-373063">
              <a:spcBef>
                <a:spcPts val="0"/>
              </a:spcBef>
            </a:pPr>
            <a:r>
              <a:rPr lang="en-US" sz="2800" dirty="0"/>
              <a:t>Consistent character. Psalms 101:6-7</a:t>
            </a:r>
          </a:p>
          <a:p>
            <a:pPr marL="631825" lvl="1" indent="-373063">
              <a:spcBef>
                <a:spcPts val="0"/>
              </a:spcBef>
            </a:pPr>
            <a:r>
              <a:rPr lang="en-US" sz="2800" dirty="0"/>
              <a:t>Thoughts translate into character.</a:t>
            </a:r>
            <a:br>
              <a:rPr lang="en-US" sz="2800" dirty="0"/>
            </a:br>
            <a:r>
              <a:rPr lang="en-US" sz="2800" dirty="0"/>
              <a:t>Philippians 4:8</a:t>
            </a:r>
          </a:p>
          <a:p>
            <a:pPr marL="631825" lvl="1" indent="-373063">
              <a:spcBef>
                <a:spcPts val="0"/>
              </a:spcBef>
            </a:pPr>
            <a:r>
              <a:rPr lang="en-US" sz="2800" dirty="0"/>
              <a:t>Matthew 12:34, </a:t>
            </a:r>
            <a:r>
              <a:rPr lang="en-US" sz="2800" i="1" dirty="0"/>
              <a:t>“Ye offspring of vipers, how can ye, being evil, speak good things? for out of the abundance of the heart the mouth speaketh.”</a:t>
            </a:r>
            <a:r>
              <a:rPr lang="en-US" sz="2800" dirty="0"/>
              <a:t> (cf. Matthew 23:26)</a:t>
            </a:r>
          </a:p>
          <a:p>
            <a:pPr marL="631825" lvl="1" indent="-373063">
              <a:spcBef>
                <a:spcPts val="0"/>
              </a:spcBef>
            </a:pPr>
            <a:r>
              <a:rPr lang="en-US" sz="2800" dirty="0"/>
              <a:t>Ephesians 4:25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9C9F237-DC40-4EAE-85A8-06F0FED6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25" y="1536070"/>
            <a:ext cx="6457950" cy="1292662"/>
          </a:xfrm>
        </p:spPr>
        <p:txBody>
          <a:bodyPr>
            <a:spAutoFit/>
          </a:bodyPr>
          <a:lstStyle/>
          <a:p>
            <a:r>
              <a:rPr lang="en-US" sz="4500" b="1" dirty="0"/>
              <a:t>Stated Positively</a:t>
            </a:r>
            <a:br>
              <a:rPr lang="en-US" b="1" dirty="0"/>
            </a:br>
            <a:r>
              <a:rPr lang="en-US" sz="3300" b="1" dirty="0"/>
              <a:t>Psalms 15:2, 4</a:t>
            </a:r>
            <a:r>
              <a:rPr lang="en-US" sz="1600" dirty="0"/>
              <a:t> </a:t>
            </a:r>
            <a:endParaRPr lang="en-US" sz="3300" b="1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4D77AC8-835F-4EC6-B357-228DBDBF734E}"/>
              </a:ext>
            </a:extLst>
          </p:cNvPr>
          <p:cNvSpPr txBox="1">
            <a:spLocks/>
          </p:cNvSpPr>
          <p:nvPr/>
        </p:nvSpPr>
        <p:spPr bwMode="auto">
          <a:xfrm>
            <a:off x="1428750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Psalms 15</a:t>
            </a:r>
          </a:p>
        </p:txBody>
      </p:sp>
    </p:spTree>
    <p:extLst>
      <p:ext uri="{BB962C8B-B14F-4D97-AF65-F5344CB8AC3E}">
        <p14:creationId xmlns:p14="http://schemas.microsoft.com/office/powerpoint/2010/main" val="82839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0" y="278632"/>
            <a:ext cx="6457950" cy="1249106"/>
          </a:xfrm>
        </p:spPr>
        <p:txBody>
          <a:bodyPr>
            <a:normAutofit/>
          </a:bodyPr>
          <a:lstStyle/>
          <a:p>
            <a:r>
              <a:rPr lang="en-US" sz="4050" b="1" dirty="0"/>
              <a:t>The Righteous person</a:t>
            </a:r>
            <a:br>
              <a:rPr lang="en-US" b="1" dirty="0"/>
            </a:br>
            <a:r>
              <a:rPr lang="en-US" sz="3300" b="1" dirty="0"/>
              <a:t>Psalms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8534" y="2171700"/>
            <a:ext cx="7668077" cy="4196020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1350"/>
              </a:spcBef>
              <a:buNone/>
            </a:pPr>
            <a:r>
              <a:rPr lang="en-US" sz="2000" dirty="0"/>
              <a:t>Psalms 15:2-5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000" i="1" dirty="0"/>
              <a:t>2 He that walketh uprightly, and worketh righteousness, and speaketh truth in his heart;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000" i="1" dirty="0"/>
              <a:t>3 He that slandereth not with his tongue, nor doeth evil to his friend, nor taketh up a reproach against his neighbor;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000" i="1" dirty="0"/>
              <a:t>4 In whose eyes a reprobate is despised, but who honoreth them that fear Jehovah; He that sweareth to his own hurt, and changeth not;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000" i="1" dirty="0"/>
              <a:t>5 He that putteth not out his money to interest, nor taketh reward against the innocent. He that doeth these things shall never be moved.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164381E6-AB30-4099-9986-900C1C937AA5}"/>
              </a:ext>
            </a:extLst>
          </p:cNvPr>
          <p:cNvSpPr/>
          <p:nvPr/>
        </p:nvSpPr>
        <p:spPr>
          <a:xfrm>
            <a:off x="46057" y="2667000"/>
            <a:ext cx="1235583" cy="532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Positive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6A844AE-F566-408A-B6CF-585E434627CA}"/>
              </a:ext>
            </a:extLst>
          </p:cNvPr>
          <p:cNvSpPr/>
          <p:nvPr/>
        </p:nvSpPr>
        <p:spPr>
          <a:xfrm>
            <a:off x="46057" y="4405883"/>
            <a:ext cx="1235583" cy="532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Positive</a:t>
            </a:r>
          </a:p>
        </p:txBody>
      </p:sp>
    </p:spTree>
    <p:extLst>
      <p:ext uri="{BB962C8B-B14F-4D97-AF65-F5344CB8AC3E}">
        <p14:creationId xmlns:p14="http://schemas.microsoft.com/office/powerpoint/2010/main" val="2570946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336736"/>
            <a:ext cx="6457950" cy="1249106"/>
          </a:xfrm>
        </p:spPr>
        <p:txBody>
          <a:bodyPr>
            <a:normAutofit fontScale="90000"/>
          </a:bodyPr>
          <a:lstStyle/>
          <a:p>
            <a:r>
              <a:rPr lang="en-US" sz="4500" b="1" dirty="0"/>
              <a:t>Stated Positively</a:t>
            </a:r>
            <a:br>
              <a:rPr lang="en-US" b="1" dirty="0"/>
            </a:br>
            <a:r>
              <a:rPr lang="en-US" sz="3300" b="1" dirty="0"/>
              <a:t>Psalms 15:2,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571" y="2733675"/>
            <a:ext cx="8558408" cy="4029075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900"/>
              </a:spcBef>
              <a:tabLst>
                <a:tab pos="347663" algn="l"/>
              </a:tabLst>
            </a:pPr>
            <a:r>
              <a:rPr lang="en-US" sz="3600" b="1" dirty="0"/>
              <a:t>Despises sin and honors reverence </a:t>
            </a:r>
            <a:r>
              <a:rPr lang="en-US" sz="3600" dirty="0"/>
              <a:t>(4)</a:t>
            </a:r>
            <a:br>
              <a:rPr lang="en-US" sz="3600" dirty="0"/>
            </a:br>
            <a:r>
              <a:rPr lang="en-US" sz="3600" dirty="0"/>
              <a:t>Psalms 24:3-5; Romans 1:32</a:t>
            </a:r>
          </a:p>
          <a:p>
            <a:pPr lvl="1">
              <a:spcBef>
                <a:spcPts val="900"/>
              </a:spcBef>
            </a:pPr>
            <a:r>
              <a:rPr lang="en-US" sz="3450" dirty="0"/>
              <a:t> Rejects evil people. Psalms 26:5</a:t>
            </a:r>
          </a:p>
          <a:p>
            <a:pPr lvl="1">
              <a:spcBef>
                <a:spcPts val="900"/>
              </a:spcBef>
            </a:pPr>
            <a:r>
              <a:rPr lang="en-US" sz="3450" dirty="0"/>
              <a:t> Honors who fears God. 3 John 5-8</a:t>
            </a:r>
          </a:p>
          <a:p>
            <a:pPr lvl="1">
              <a:spcBef>
                <a:spcPts val="900"/>
              </a:spcBef>
            </a:pPr>
            <a:r>
              <a:rPr lang="en-US" sz="3450" dirty="0"/>
              <a:t>He does not praise the despicable and despise the praiseworthy (cf. Isaiah 5:20; Proverbs 17:15). </a:t>
            </a:r>
          </a:p>
          <a:p>
            <a:pPr lvl="1">
              <a:spcBef>
                <a:spcPts val="900"/>
              </a:spcBef>
            </a:pPr>
            <a:r>
              <a:rPr lang="en-US" sz="3450" dirty="0"/>
              <a:t>On the contrary, he despises and rejects the sort of person who ought to be despised and rejected.</a:t>
            </a:r>
          </a:p>
          <a:p>
            <a:pPr lvl="1">
              <a:spcBef>
                <a:spcPts val="900"/>
              </a:spcBef>
            </a:pPr>
            <a:r>
              <a:rPr lang="en-US" sz="3450" dirty="0"/>
              <a:t> Deuteronomy 25:1, </a:t>
            </a:r>
            <a:r>
              <a:rPr lang="en-US" sz="3450" i="1" dirty="0"/>
              <a:t>“If there be a controversy between men, and they come unto judgment, and (the judges) judge them; then </a:t>
            </a:r>
            <a:r>
              <a:rPr lang="en-US" sz="3450" i="1" u="sng" dirty="0"/>
              <a:t>they shall justify the righteous, and condemn the wicked</a:t>
            </a:r>
            <a:r>
              <a:rPr lang="en-US" sz="3450" i="1" dirty="0"/>
              <a:t>”</a:t>
            </a:r>
            <a:endParaRPr lang="en-US" sz="3600" i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49221E9-0C28-47EB-BEF1-7025F711A6CF}"/>
              </a:ext>
            </a:extLst>
          </p:cNvPr>
          <p:cNvSpPr txBox="1">
            <a:spLocks/>
          </p:cNvSpPr>
          <p:nvPr/>
        </p:nvSpPr>
        <p:spPr bwMode="auto">
          <a:xfrm>
            <a:off x="1019175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 lnSpcReduction="10000"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4800" b="1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Psalms 15</a:t>
            </a:r>
            <a:endParaRPr kumimoji="0" lang="en-US" sz="3300" b="1" u="none" strike="noStrike" kern="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276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444012"/>
            <a:ext cx="6457950" cy="1292662"/>
          </a:xfrm>
        </p:spPr>
        <p:txBody>
          <a:bodyPr wrap="square">
            <a:spAutoFit/>
          </a:bodyPr>
          <a:lstStyle/>
          <a:p>
            <a:r>
              <a:rPr lang="en-US" sz="4500" b="1" dirty="0"/>
              <a:t>Stated Positively</a:t>
            </a:r>
            <a:br>
              <a:rPr lang="en-US" b="1" dirty="0"/>
            </a:br>
            <a:r>
              <a:rPr lang="en-US" sz="3300" b="1" dirty="0"/>
              <a:t>Psalms 15:2,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773" y="2660998"/>
            <a:ext cx="8625206" cy="3531736"/>
          </a:xfrm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</a:pPr>
            <a:r>
              <a:rPr lang="en-US" sz="3600" dirty="0"/>
              <a:t> </a:t>
            </a:r>
            <a:r>
              <a:rPr lang="en-US" sz="3600" b="1" dirty="0"/>
              <a:t>Keeps his word </a:t>
            </a:r>
            <a:r>
              <a:rPr lang="en-US" sz="3600" dirty="0"/>
              <a:t>(4)</a:t>
            </a:r>
          </a:p>
          <a:p>
            <a:pPr lvl="1">
              <a:spcBef>
                <a:spcPts val="900"/>
              </a:spcBef>
            </a:pPr>
            <a:r>
              <a:rPr lang="en-US" sz="3450" dirty="0"/>
              <a:t> Israel and Gibeonites. </a:t>
            </a:r>
            <a:br>
              <a:rPr lang="en-US" sz="3450" dirty="0"/>
            </a:br>
            <a:r>
              <a:rPr lang="en-US" sz="3450" dirty="0"/>
              <a:t>Joshua 9:18-19; cf. Numbers 30:2</a:t>
            </a:r>
          </a:p>
          <a:p>
            <a:pPr lvl="1">
              <a:spcBef>
                <a:spcPts val="900"/>
              </a:spcBef>
            </a:pPr>
            <a:r>
              <a:rPr lang="en-US" sz="3450" dirty="0"/>
              <a:t> The integrity of our word must be 	stronger than self-preservation. 	Matthew 5:33-37; James 5:12</a:t>
            </a:r>
            <a:endParaRPr lang="en-US" sz="36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651222B-89FF-49C2-ACCF-2EB23E4FB266}"/>
              </a:ext>
            </a:extLst>
          </p:cNvPr>
          <p:cNvSpPr txBox="1">
            <a:spLocks/>
          </p:cNvSpPr>
          <p:nvPr/>
        </p:nvSpPr>
        <p:spPr bwMode="auto">
          <a:xfrm>
            <a:off x="1019174" y="81188"/>
            <a:ext cx="6673097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4800" b="1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Psalms 15</a:t>
            </a:r>
            <a:endParaRPr kumimoji="0" lang="en-US" sz="3300" b="1" u="none" strike="noStrike" kern="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362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12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2" id="{36C0F4FE-0B84-4C4B-AE26-AC5E32C63F98}" vid="{8E979A5B-2251-4516-9B13-0DC95807AC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</TotalTime>
  <Words>1060</Words>
  <Application>Microsoft Office PowerPoint</Application>
  <PresentationFormat>On-screen Show (4:3)</PresentationFormat>
  <Paragraphs>100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Verdana</vt:lpstr>
      <vt:lpstr>Wingdings</vt:lpstr>
      <vt:lpstr>Theme12</vt:lpstr>
      <vt:lpstr>The Character of the Person Who Dwells with the Lord</vt:lpstr>
      <vt:lpstr>The Righteous person Psalms 15</vt:lpstr>
      <vt:lpstr>The Righteous person Psalms 15</vt:lpstr>
      <vt:lpstr>Stated Positively Psalms 15:2, 4 </vt:lpstr>
      <vt:lpstr>Stated Positively Psalms 15:2, 4 </vt:lpstr>
      <vt:lpstr>Stated Positively Psalms 15:2, 4 </vt:lpstr>
      <vt:lpstr>The Righteous person Psalms 15</vt:lpstr>
      <vt:lpstr>Stated Positively Psalms 15:2, 4</vt:lpstr>
      <vt:lpstr>Stated Positively Psalms 15:2, 4</vt:lpstr>
      <vt:lpstr>Stated Positively Psalms 15:2, 4</vt:lpstr>
      <vt:lpstr>The Righteous person Psalms 15</vt:lpstr>
      <vt:lpstr>Stated Negatively Psalms 15:3, 5</vt:lpstr>
      <vt:lpstr>Stated Negatively Psalms 15:3,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Character of the Person Who Dwells with the Lord</dc:title>
  <dc:creator>mgalloway2715@gmail.com</dc:creator>
  <cp:lastModifiedBy>Richard Lidh</cp:lastModifiedBy>
  <cp:revision>18</cp:revision>
  <cp:lastPrinted>2022-06-10T21:27:54Z</cp:lastPrinted>
  <dcterms:created xsi:type="dcterms:W3CDTF">2022-05-29T12:59:00Z</dcterms:created>
  <dcterms:modified xsi:type="dcterms:W3CDTF">2022-06-10T21:28:24Z</dcterms:modified>
</cp:coreProperties>
</file>